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8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9725" y="38100"/>
            <a:ext cx="9448800" cy="1825096"/>
          </a:xfrm>
        </p:spPr>
        <p:txBody>
          <a:bodyPr/>
          <a:lstStyle/>
          <a:p>
            <a:r>
              <a:rPr lang="en-US"/>
              <a:t>THE OUTSIDERS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9725" y="1864025"/>
            <a:ext cx="7708454" cy="8753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BY S.E. HINTON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58100" y="951062"/>
            <a:ext cx="2743200" cy="92333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/>
              <a:t>A BOOK CLUB PRESENTATION BY LAMARCUS WANNER</a:t>
            </a:r>
          </a:p>
        </p:txBody>
      </p:sp>
      <p:pic>
        <p:nvPicPr>
          <p:cNvPr id="5" name="Picture 5" descr="stepintoourclassroom8 - O. The &lt;strong&gt;Outsiders&lt;/strong&gt; Vocab 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825" y="2143125"/>
            <a:ext cx="4999237" cy="2128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71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Comparing novel to another book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outsiders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They main character and greasers are picked on by </a:t>
            </a:r>
            <a:r>
              <a:rPr lang="en-US" dirty="0" err="1" smtClean="0"/>
              <a:t>soc’s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protagonist is looked at as a bad person (underdog)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Summer in a day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Humans are picked on by rocket people.</a:t>
            </a:r>
          </a:p>
          <a:p>
            <a:r>
              <a:rPr lang="en-US" dirty="0"/>
              <a:t>The protagonist is </a:t>
            </a:r>
            <a:r>
              <a:rPr lang="en-US" dirty="0" smtClean="0"/>
              <a:t>viewed as the underdog.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506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Most impactful signpost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err="1" smtClean="0"/>
              <a:t>ponyboy</a:t>
            </a:r>
            <a:r>
              <a:rPr lang="en-US" dirty="0" smtClean="0"/>
              <a:t> realizes Darry really loves him it  really shows the power of brotherhood.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40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. The climax is when Johnny passes away after saving children from a church engulfed in flames. Dally feels life is pointless so he lets cops kill him. Pony struggles with his understanding of the deaths that have happened.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393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mic Sans MS"/>
              </a:rPr>
              <a:t>Summary</a:t>
            </a:r>
            <a:r>
              <a:rPr lang="en-US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Ponyboy</a:t>
            </a:r>
            <a:r>
              <a:rPr lang="en-US" dirty="0"/>
              <a:t> and his two </a:t>
            </a:r>
            <a:r>
              <a:rPr lang="en-US" dirty="0" smtClean="0"/>
              <a:t>brothers Darrel </a:t>
            </a:r>
            <a:r>
              <a:rPr lang="en-US" dirty="0"/>
              <a:t>(Darry), who is </a:t>
            </a:r>
            <a:r>
              <a:rPr lang="en-US" dirty="0" smtClean="0"/>
              <a:t>20 and </a:t>
            </a:r>
            <a:r>
              <a:rPr lang="en-US" dirty="0" err="1" smtClean="0"/>
              <a:t>Sodapop</a:t>
            </a:r>
            <a:r>
              <a:rPr lang="en-US" dirty="0" smtClean="0"/>
              <a:t> who </a:t>
            </a:r>
            <a:r>
              <a:rPr lang="en-US" dirty="0"/>
              <a:t>is 16 </a:t>
            </a:r>
            <a:r>
              <a:rPr lang="en-US" dirty="0" smtClean="0"/>
              <a:t>  </a:t>
            </a:r>
            <a:r>
              <a:rPr lang="en-US" dirty="0"/>
              <a:t>lost their parents in </a:t>
            </a:r>
            <a:r>
              <a:rPr lang="en-US" dirty="0" smtClean="0"/>
              <a:t>a car </a:t>
            </a:r>
            <a:r>
              <a:rPr lang="en-US" dirty="0"/>
              <a:t>accident</a:t>
            </a:r>
            <a:r>
              <a:rPr lang="en-US" dirty="0" smtClean="0"/>
              <a:t>.   </a:t>
            </a:r>
            <a:r>
              <a:rPr lang="en-US" dirty="0"/>
              <a:t>The boys are greasers, a class term that refers to </a:t>
            </a:r>
            <a:r>
              <a:rPr lang="en-US" dirty="0" smtClean="0"/>
              <a:t>the young teens </a:t>
            </a:r>
            <a:r>
              <a:rPr lang="en-US" dirty="0"/>
              <a:t>on the East Side, the poor side of town. The greasers' rivals are the </a:t>
            </a:r>
            <a:r>
              <a:rPr lang="en-US" dirty="0" err="1" smtClean="0"/>
              <a:t>Socs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short for Socials, who are the "</a:t>
            </a:r>
            <a:r>
              <a:rPr lang="en-US" dirty="0" smtClean="0"/>
              <a:t>West-side </a:t>
            </a:r>
            <a:r>
              <a:rPr lang="en-US" dirty="0"/>
              <a:t>rich kids</a:t>
            </a:r>
            <a:r>
              <a:rPr lang="en-US" dirty="0" smtClean="0"/>
              <a:t>.” After </a:t>
            </a:r>
            <a:r>
              <a:rPr lang="en-US" dirty="0" err="1" smtClean="0"/>
              <a:t>Ponyboy</a:t>
            </a:r>
            <a:r>
              <a:rPr lang="en-US" dirty="0" smtClean="0"/>
              <a:t> and Johnny get in a fight with some </a:t>
            </a:r>
            <a:r>
              <a:rPr lang="en-US" dirty="0" err="1" smtClean="0"/>
              <a:t>socs</a:t>
            </a:r>
            <a:r>
              <a:rPr lang="en-US" dirty="0" smtClean="0"/>
              <a:t> Johnny accidently kills one of the more popular </a:t>
            </a:r>
            <a:r>
              <a:rPr lang="en-US" dirty="0" err="1" smtClean="0"/>
              <a:t>socs</a:t>
            </a:r>
            <a:r>
              <a:rPr lang="en-US" dirty="0" smtClean="0"/>
              <a:t> Bob they go on the run Dally a fellow greaser supplies them with a location to hide, some money, and gun. They hide in a empty church until it burns down Johnny gets  serious burns and dies </a:t>
            </a:r>
            <a:r>
              <a:rPr lang="en-US" dirty="0" err="1" smtClean="0"/>
              <a:t>theres</a:t>
            </a:r>
            <a:r>
              <a:rPr lang="en-US" dirty="0" smtClean="0"/>
              <a:t> a big fight in a empty lot greasers and Shepard's gang vs </a:t>
            </a:r>
            <a:r>
              <a:rPr lang="en-US" dirty="0" err="1" smtClean="0"/>
              <a:t>Socs</a:t>
            </a:r>
            <a:r>
              <a:rPr lang="en-US" dirty="0" smtClean="0"/>
              <a:t>. Dally goes crazy robs a store that’s when the police shoot him down. </a:t>
            </a:r>
            <a:endParaRPr lang="en-US" dirty="0">
              <a:latin typeface="PMingLiU-ExtB"/>
              <a:ea typeface="PMingLiU-ExtB"/>
            </a:endParaRPr>
          </a:p>
        </p:txBody>
      </p:sp>
    </p:spTree>
    <p:extLst>
      <p:ext uri="{BB962C8B-B14F-4D97-AF65-F5344CB8AC3E}">
        <p14:creationId xmlns:p14="http://schemas.microsoft.com/office/powerpoint/2010/main" val="528756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310" y="401783"/>
            <a:ext cx="10494046" cy="612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648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Time period-1960’s</a:t>
            </a:r>
          </a:p>
          <a:p>
            <a:pPr marL="0" indent="0">
              <a:buNone/>
            </a:pPr>
            <a:r>
              <a:rPr lang="en-US" dirty="0" smtClean="0"/>
              <a:t>Description- Oklahoma City (eastside)</a:t>
            </a:r>
          </a:p>
          <a:p>
            <a:pPr marL="0" indent="0">
              <a:buNone/>
            </a:pPr>
            <a:r>
              <a:rPr lang="en-US" dirty="0" smtClean="0"/>
              <a:t>Tone-serious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55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character-</a:t>
            </a:r>
            <a:r>
              <a:rPr lang="en-US" dirty="0" err="1" smtClean="0"/>
              <a:t>Ponyboy</a:t>
            </a:r>
            <a:endParaRPr lang="en-US" dirty="0"/>
          </a:p>
        </p:txBody>
      </p:sp>
      <p:pic>
        <p:nvPicPr>
          <p:cNvPr id="5" name="Picture Placeholder 4" descr="powerbookclub - mr.benjamin is reading...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390" r="23390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Traits-</a:t>
            </a:r>
            <a:r>
              <a:rPr lang="en-US" dirty="0"/>
              <a:t> fourteen-year-old narrator and protagonist, and the youngest of the </a:t>
            </a:r>
            <a:r>
              <a:rPr lang="en-US" dirty="0" smtClean="0"/>
              <a:t>greasers </a:t>
            </a:r>
            <a:r>
              <a:rPr lang="en-US" dirty="0" err="1" smtClean="0"/>
              <a:t>Ponyboy’s</a:t>
            </a:r>
            <a:r>
              <a:rPr lang="en-US" dirty="0" smtClean="0"/>
              <a:t> </a:t>
            </a:r>
            <a:r>
              <a:rPr lang="en-US" dirty="0"/>
              <a:t>literary interests and academic accomplishments set him apart from the rest of his gang. Because his parents have died in a car accident, </a:t>
            </a:r>
            <a:r>
              <a:rPr lang="en-US" dirty="0" err="1"/>
              <a:t>Ponyboy</a:t>
            </a:r>
            <a:r>
              <a:rPr lang="en-US" dirty="0"/>
              <a:t> lives with his brothers Darry and </a:t>
            </a:r>
            <a:r>
              <a:rPr lang="en-US" dirty="0" err="1"/>
              <a:t>Sodapop</a:t>
            </a:r>
            <a:r>
              <a:rPr lang="en-US" dirty="0" smtClean="0"/>
              <a:t>. </a:t>
            </a:r>
            <a:r>
              <a:rPr lang="en-US" dirty="0" err="1"/>
              <a:t>Ponyboy</a:t>
            </a:r>
            <a:r>
              <a:rPr lang="en-US" dirty="0"/>
              <a:t> is a reliable and observant narrator. Throughout the novel, </a:t>
            </a:r>
            <a:r>
              <a:rPr lang="en-US" dirty="0" err="1"/>
              <a:t>Ponyboy</a:t>
            </a:r>
            <a:r>
              <a:rPr lang="en-US" dirty="0"/>
              <a:t> struggles with class division, violence, innocence, and familial love. He matures over the course of the novel, eventually realizing the importance of </a:t>
            </a:r>
            <a:r>
              <a:rPr lang="en-US" dirty="0" smtClean="0"/>
              <a:t>strength in the face of conflict.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Against the background of the clash between the poor greasers and the rich </a:t>
            </a:r>
            <a:r>
              <a:rPr lang="en-US" dirty="0" err="1"/>
              <a:t>Socs</a:t>
            </a:r>
            <a:r>
              <a:rPr lang="en-US" dirty="0"/>
              <a:t>, the greaser </a:t>
            </a:r>
            <a:r>
              <a:rPr lang="en-US" dirty="0" err="1"/>
              <a:t>Ponyboy</a:t>
            </a:r>
            <a:r>
              <a:rPr lang="en-US" dirty="0"/>
              <a:t> struggles to mature. rising action. Johnny kills a </a:t>
            </a:r>
            <a:r>
              <a:rPr lang="en-US" dirty="0" err="1"/>
              <a:t>Soc</a:t>
            </a:r>
            <a:r>
              <a:rPr lang="en-US" dirty="0"/>
              <a:t>; Johnny and </a:t>
            </a:r>
            <a:r>
              <a:rPr lang="en-US" dirty="0" err="1"/>
              <a:t>Ponyboy</a:t>
            </a:r>
            <a:r>
              <a:rPr lang="en-US" dirty="0"/>
              <a:t> flee; tension mounts between the greasers and </a:t>
            </a:r>
            <a:r>
              <a:rPr lang="en-US" dirty="0" smtClean="0"/>
              <a:t>Soc.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flipH="1">
            <a:off x="5831114" y="1234691"/>
            <a:ext cx="1585686" cy="3523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51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Bridging the gap between rich and </a:t>
            </a:r>
            <a:r>
              <a:rPr lang="en-US" dirty="0" smtClean="0"/>
              <a:t>poor-  In the book in  chapter 2 and 3 Cherry and Pony compare greasers and </a:t>
            </a:r>
            <a:r>
              <a:rPr lang="en-US" dirty="0" err="1" smtClean="0"/>
              <a:t>socs</a:t>
            </a:r>
            <a:r>
              <a:rPr lang="en-US" dirty="0" smtClean="0"/>
              <a:t> and how their not that different.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929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honor among the </a:t>
            </a:r>
            <a:r>
              <a:rPr lang="en-US" dirty="0" smtClean="0"/>
              <a:t>lawless- They talk how we </a:t>
            </a:r>
            <a:r>
              <a:rPr lang="en-US" dirty="0"/>
              <a:t>see acts of honorable duty from Dally Winston, a character who is primarily defined by his delinquency and lack of refinement.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602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treacherousness of </a:t>
            </a:r>
            <a:r>
              <a:rPr lang="en-US" dirty="0" smtClean="0"/>
              <a:t>male-female interactions-</a:t>
            </a:r>
            <a:r>
              <a:rPr lang="en-US" dirty="0"/>
              <a:t>As hostile and dangerous as the greaser-</a:t>
            </a:r>
            <a:r>
              <a:rPr lang="en-US" dirty="0" err="1"/>
              <a:t>Soc</a:t>
            </a:r>
            <a:r>
              <a:rPr lang="en-US" dirty="0"/>
              <a:t> rivalry becomes, the boys from each group have the comfort of knowing how their male friends will react to their male enemies. When Randy and Bob approach </a:t>
            </a:r>
            <a:r>
              <a:rPr lang="en-US" dirty="0" err="1"/>
              <a:t>Ponyboy</a:t>
            </a:r>
            <a:r>
              <a:rPr lang="en-US" dirty="0"/>
              <a:t> and Johnny, everyone involved knows to expect a fight of some sort. It is only when </a:t>
            </a:r>
            <a:r>
              <a:rPr lang="en-US" dirty="0" smtClean="0"/>
              <a:t>Cherry and Marcia  </a:t>
            </a:r>
            <a:r>
              <a:rPr lang="en-US" dirty="0"/>
              <a:t>of the </a:t>
            </a:r>
            <a:r>
              <a:rPr lang="en-US" dirty="0" err="1"/>
              <a:t>Soc</a:t>
            </a:r>
            <a:r>
              <a:rPr lang="en-US" dirty="0"/>
              <a:t> contingent start to act friendly toward the greasers </a:t>
            </a:r>
            <a:r>
              <a:rPr lang="en-US" dirty="0" smtClean="0"/>
              <a:t>that’s what causes the true </a:t>
            </a:r>
            <a:r>
              <a:rPr lang="en-US" dirty="0"/>
              <a:t>trouble </a:t>
            </a:r>
            <a:r>
              <a:rPr lang="en-US" dirty="0" smtClean="0"/>
              <a:t>. </a:t>
            </a:r>
            <a:r>
              <a:rPr lang="en-US" dirty="0"/>
              <a:t>Even on the greaser side, </a:t>
            </a:r>
            <a:r>
              <a:rPr lang="en-US" dirty="0" err="1"/>
              <a:t>Sodapop</a:t>
            </a:r>
            <a:r>
              <a:rPr lang="en-US" dirty="0"/>
              <a:t> discovers </a:t>
            </a:r>
            <a:r>
              <a:rPr lang="en-US" dirty="0" smtClean="0"/>
              <a:t>female distrustfulness when </a:t>
            </a:r>
            <a:r>
              <a:rPr lang="en-US" dirty="0"/>
              <a:t>he finds out that his girlfriend is pregnant with another man’s child.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8864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508</Words>
  <Application>Microsoft Office PowerPoint</Application>
  <PresentationFormat>Widescreen</PresentationFormat>
  <Paragraphs>31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PMingLiU-ExtB</vt:lpstr>
      <vt:lpstr>Arial</vt:lpstr>
      <vt:lpstr>Century Gothic</vt:lpstr>
      <vt:lpstr>Comic Sans MS</vt:lpstr>
      <vt:lpstr>Vapor Trail</vt:lpstr>
      <vt:lpstr>THE OUTSIDERS </vt:lpstr>
      <vt:lpstr>Summary </vt:lpstr>
      <vt:lpstr>PowerPoint Presentation</vt:lpstr>
      <vt:lpstr>setting</vt:lpstr>
      <vt:lpstr>Main character-Ponyboy</vt:lpstr>
      <vt:lpstr>Main conflict</vt:lpstr>
      <vt:lpstr>THEME:1</vt:lpstr>
      <vt:lpstr>Theme:2</vt:lpstr>
      <vt:lpstr>Theme:3</vt:lpstr>
      <vt:lpstr>Comparing novel to another book</vt:lpstr>
      <vt:lpstr>Most impactful signpost 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OUTSIDERS</dc:title>
  <dc:creator>Wanner,Lamarcus</dc:creator>
  <cp:lastModifiedBy>Wanner,Lamarcus</cp:lastModifiedBy>
  <cp:revision>17</cp:revision>
  <dcterms:modified xsi:type="dcterms:W3CDTF">2017-10-24T13:32:39Z</dcterms:modified>
</cp:coreProperties>
</file>